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7" r:id="rId2"/>
    <p:sldId id="261" r:id="rId3"/>
    <p:sldId id="260" r:id="rId4"/>
    <p:sldId id="262" r:id="rId5"/>
    <p:sldId id="263" r:id="rId6"/>
    <p:sldId id="257" r:id="rId7"/>
    <p:sldId id="256" r:id="rId8"/>
    <p:sldId id="259" r:id="rId9"/>
    <p:sldId id="258" r:id="rId10"/>
    <p:sldId id="264" r:id="rId11"/>
    <p:sldId id="265" r:id="rId12"/>
    <p:sldId id="266" r:id="rId13"/>
    <p:sldId id="269" r:id="rId14"/>
    <p:sldId id="271" r:id="rId15"/>
    <p:sldId id="272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C9C2C-88C9-4F23-B643-4FE279E11401}" type="datetimeFigureOut">
              <a:rPr lang="ru-RU" smtClean="0"/>
              <a:t>27.01.2015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23D67-FB83-4D6D-BD6C-79B9A54FE67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23D67-FB83-4D6D-BD6C-79B9A54FE67E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hyperlink" Target="http://z1.foto.rambler.ru/public/igorrr-64/1/171/1-webbig.jp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hyperlink" Target="http://i90.beon.ru/58/50/815058/54/22794254/nadya_bogdanova.jpeg" TargetMode="External"/><Relationship Id="rId9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Каким должен быть герой?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http://im0-tub-ru.yandex.net/i?id=c5c63a0ee3de5492c6cfdcc7980ae756-99-144&amp;n=2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8501122" cy="471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icache2.rutraveller.ru/icache/place/7/774/007/77747_362x2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8501123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Елабуг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215370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elabuga.com/news_2010/february_2010/i/govorov_big_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7"/>
            <a:ext cx="8358245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Георгий Константинович </a:t>
            </a:r>
            <a:r>
              <a:rPr lang="ru-RU" sz="3200" dirty="0" smtClean="0">
                <a:solidFill>
                  <a:srgbClr val="002060"/>
                </a:solidFill>
              </a:rPr>
              <a:t>Жуков  за смелость </a:t>
            </a:r>
            <a:r>
              <a:rPr lang="ru-RU" sz="3200" dirty="0" smtClean="0">
                <a:solidFill>
                  <a:srgbClr val="002060"/>
                </a:solidFill>
              </a:rPr>
              <a:t>и отвагу был удостоен звания Героя Советского Союза четырежды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Скачать фильмы: Видео, сериалы, кино, мультфильмы, video"/>
          <p:cNvPicPr>
            <a:picLocks noGrp="1"/>
          </p:cNvPicPr>
          <p:nvPr>
            <p:ph idx="1"/>
          </p:nvPr>
        </p:nvPicPr>
        <p:blipFill>
          <a:blip r:embed="rId2" cstate="print"/>
          <a:srcRect b="6770"/>
          <a:stretch>
            <a:fillRect/>
          </a:stretch>
        </p:blipFill>
        <p:spPr bwMode="auto">
          <a:xfrm>
            <a:off x="2214546" y="1524000"/>
            <a:ext cx="4929222" cy="50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857250" y="235743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Дети – герои Великой Отечественной войны</a:t>
            </a:r>
          </a:p>
        </p:txBody>
      </p:sp>
      <p:pic>
        <p:nvPicPr>
          <p:cNvPr id="2052" name="Рисунок 3" descr="119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4071938"/>
            <a:ext cx="3714750" cy="2452687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Рисунок 5" descr="12230.jpg"/>
          <p:cNvPicPr>
            <a:picLocks noChangeAspect="1"/>
          </p:cNvPicPr>
          <p:nvPr/>
        </p:nvPicPr>
        <p:blipFill>
          <a:blip r:embed="rId3" cstate="print">
            <a:lum bright="20000" contrast="10000"/>
          </a:blip>
          <a:srcRect/>
          <a:stretch>
            <a:fillRect/>
          </a:stretch>
        </p:blipFill>
        <p:spPr bwMode="auto">
          <a:xfrm>
            <a:off x="5572125" y="138113"/>
            <a:ext cx="2928938" cy="21050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5-конечная звезда 7"/>
          <p:cNvSpPr/>
          <p:nvPr/>
        </p:nvSpPr>
        <p:spPr>
          <a:xfrm>
            <a:off x="1142976" y="285728"/>
            <a:ext cx="1928826" cy="1928826"/>
          </a:xfrm>
          <a:prstGeom prst="star5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320" name="Picture 2" descr="Картинка 1 из 47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363" y="4149725"/>
            <a:ext cx="4075112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molodguard.ru/008.jpg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 t="9140" b="16632"/>
          <a:stretch>
            <a:fillRect/>
          </a:stretch>
        </p:blipFill>
        <p:spPr>
          <a:xfrm>
            <a:off x="323850" y="0"/>
            <a:ext cx="2016125" cy="2016125"/>
          </a:xfrm>
          <a:noFill/>
        </p:spPr>
      </p:pic>
      <p:pic>
        <p:nvPicPr>
          <p:cNvPr id="25602" name="Picture 2" descr="http://www.molodguard.ru/lida.jpg"/>
          <p:cNvPicPr>
            <a:picLocks noChangeAspect="1" noChangeArrowheads="1"/>
          </p:cNvPicPr>
          <p:nvPr/>
        </p:nvPicPr>
        <p:blipFill>
          <a:blip r:embed="rId3" cstate="print"/>
          <a:srcRect l="5754" t="13918" r="2174" b="18040"/>
          <a:stretch>
            <a:fillRect/>
          </a:stretch>
        </p:blipFill>
        <p:spPr bwMode="auto">
          <a:xfrm>
            <a:off x="2627313" y="0"/>
            <a:ext cx="208915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" descr="Картинка 1 из 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825" y="0"/>
            <a:ext cx="1497013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http://www.molodguard.ru/007.jpg"/>
          <p:cNvPicPr>
            <a:picLocks noChangeAspect="1" noChangeArrowheads="1"/>
          </p:cNvPicPr>
          <p:nvPr/>
        </p:nvPicPr>
        <p:blipFill>
          <a:blip r:embed="rId6" cstate="print"/>
          <a:srcRect t="12233" r="1871" b="13539"/>
          <a:stretch>
            <a:fillRect/>
          </a:stretch>
        </p:blipFill>
        <p:spPr bwMode="auto">
          <a:xfrm>
            <a:off x="323850" y="2492375"/>
            <a:ext cx="2089150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http://www.molodguard.ru/001.jpg"/>
          <p:cNvPicPr>
            <a:picLocks noChangeAspect="1" noChangeArrowheads="1"/>
          </p:cNvPicPr>
          <p:nvPr/>
        </p:nvPicPr>
        <p:blipFill>
          <a:blip r:embed="rId7" cstate="print"/>
          <a:srcRect t="9140" b="13541"/>
          <a:stretch>
            <a:fillRect/>
          </a:stretch>
        </p:blipFill>
        <p:spPr bwMode="auto">
          <a:xfrm>
            <a:off x="7019925" y="2636838"/>
            <a:ext cx="1800225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http://www.molodguard.ru/005.jpg"/>
          <p:cNvPicPr>
            <a:picLocks noChangeAspect="1" noChangeArrowheads="1"/>
          </p:cNvPicPr>
          <p:nvPr/>
        </p:nvPicPr>
        <p:blipFill>
          <a:blip r:embed="rId8" cstate="print"/>
          <a:srcRect t="12233" b="11993"/>
          <a:stretch>
            <a:fillRect/>
          </a:stretch>
        </p:blipFill>
        <p:spPr bwMode="auto">
          <a:xfrm>
            <a:off x="3563938" y="2276475"/>
            <a:ext cx="1944687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http://www.molodguard.ru/lars.jpg"/>
          <p:cNvPicPr>
            <a:picLocks noChangeAspect="1" noChangeArrowheads="1"/>
          </p:cNvPicPr>
          <p:nvPr/>
        </p:nvPicPr>
        <p:blipFill>
          <a:blip r:embed="rId9" cstate="print"/>
          <a:srcRect l="5754" t="10825" r="2174" b="18040"/>
          <a:stretch>
            <a:fillRect/>
          </a:stretch>
        </p:blipFill>
        <p:spPr bwMode="auto">
          <a:xfrm>
            <a:off x="6804025" y="0"/>
            <a:ext cx="2124075" cy="20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www.molodguard.ru/004.jpg"/>
          <p:cNvPicPr>
            <a:picLocks noChangeAspect="1" noChangeArrowheads="1"/>
          </p:cNvPicPr>
          <p:nvPr/>
        </p:nvPicPr>
        <p:blipFill>
          <a:blip r:embed="rId10" cstate="print"/>
          <a:srcRect t="9277" b="14948"/>
          <a:stretch>
            <a:fillRect/>
          </a:stretch>
        </p:blipFill>
        <p:spPr bwMode="auto">
          <a:xfrm>
            <a:off x="2484438" y="4437063"/>
            <a:ext cx="2125662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http://www.molodguard.ru/gala.jpg"/>
          <p:cNvPicPr>
            <a:picLocks noChangeAspect="1" noChangeArrowheads="1"/>
          </p:cNvPicPr>
          <p:nvPr/>
        </p:nvPicPr>
        <p:blipFill>
          <a:blip r:embed="rId11" cstate="print"/>
          <a:srcRect l="2335" t="13780" r="3128" b="16632"/>
          <a:stretch>
            <a:fillRect/>
          </a:stretch>
        </p:blipFill>
        <p:spPr bwMode="auto">
          <a:xfrm>
            <a:off x="5003800" y="4508500"/>
            <a:ext cx="19446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7" name="Прямоугольник 5"/>
          <p:cNvSpPr>
            <a:spLocks noChangeArrowheads="1"/>
          </p:cNvSpPr>
          <p:nvPr/>
        </p:nvSpPr>
        <p:spPr bwMode="auto">
          <a:xfrm>
            <a:off x="2771775" y="1844675"/>
            <a:ext cx="2881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i="1">
                <a:solidFill>
                  <a:srgbClr val="FF0000"/>
                </a:solidFill>
                <a:latin typeface="Calibri" pitchFamily="34" charset="0"/>
              </a:rPr>
              <a:t>Лида Вашкевич</a:t>
            </a:r>
          </a:p>
        </p:txBody>
      </p:sp>
      <p:sp>
        <p:nvSpPr>
          <p:cNvPr id="19468" name="Rectangle 14"/>
          <p:cNvSpPr>
            <a:spLocks noChangeArrowheads="1"/>
          </p:cNvSpPr>
          <p:nvPr/>
        </p:nvSpPr>
        <p:spPr bwMode="auto">
          <a:xfrm>
            <a:off x="4787900" y="1916113"/>
            <a:ext cx="1930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i="1">
                <a:solidFill>
                  <a:srgbClr val="FF0000"/>
                </a:solidFill>
              </a:rPr>
              <a:t>Надя Богданова</a:t>
            </a:r>
          </a:p>
        </p:txBody>
      </p:sp>
      <p:sp>
        <p:nvSpPr>
          <p:cNvPr id="19469" name="Прямоугольник 6"/>
          <p:cNvSpPr>
            <a:spLocks noChangeArrowheads="1"/>
          </p:cNvSpPr>
          <p:nvPr/>
        </p:nvSpPr>
        <p:spPr bwMode="auto">
          <a:xfrm>
            <a:off x="395288" y="4652963"/>
            <a:ext cx="17668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i="1">
                <a:solidFill>
                  <a:srgbClr val="FF0000"/>
                </a:solidFill>
                <a:latin typeface="Calibri" pitchFamily="34" charset="0"/>
              </a:rPr>
              <a:t>Витя Хоменко</a:t>
            </a:r>
          </a:p>
        </p:txBody>
      </p:sp>
      <p:sp>
        <p:nvSpPr>
          <p:cNvPr id="19470" name="Прямоугольник 6"/>
          <p:cNvSpPr>
            <a:spLocks noChangeArrowheads="1"/>
          </p:cNvSpPr>
          <p:nvPr/>
        </p:nvSpPr>
        <p:spPr bwMode="auto">
          <a:xfrm>
            <a:off x="6877050" y="4292600"/>
            <a:ext cx="2000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i="1">
                <a:solidFill>
                  <a:srgbClr val="FF0000"/>
                </a:solidFill>
                <a:latin typeface="Calibri" pitchFamily="34" charset="0"/>
              </a:rPr>
              <a:t>Саша Бородулин</a:t>
            </a:r>
          </a:p>
        </p:txBody>
      </p:sp>
      <p:sp>
        <p:nvSpPr>
          <p:cNvPr id="19471" name="Прямоугольник 6"/>
          <p:cNvSpPr>
            <a:spLocks noChangeArrowheads="1"/>
          </p:cNvSpPr>
          <p:nvPr/>
        </p:nvSpPr>
        <p:spPr bwMode="auto">
          <a:xfrm>
            <a:off x="3563938" y="4076700"/>
            <a:ext cx="1943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i="1">
                <a:solidFill>
                  <a:srgbClr val="FF0000"/>
                </a:solidFill>
                <a:latin typeface="Calibri" pitchFamily="34" charset="0"/>
              </a:rPr>
              <a:t>Вася Коробко</a:t>
            </a:r>
          </a:p>
        </p:txBody>
      </p:sp>
      <p:sp>
        <p:nvSpPr>
          <p:cNvPr id="19472" name="Rectangle 18"/>
          <p:cNvSpPr>
            <a:spLocks noChangeArrowheads="1"/>
          </p:cNvSpPr>
          <p:nvPr/>
        </p:nvSpPr>
        <p:spPr bwMode="auto">
          <a:xfrm>
            <a:off x="2555875" y="6491288"/>
            <a:ext cx="19129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  </a:t>
            </a:r>
            <a:r>
              <a:rPr lang="ru-RU" i="1">
                <a:solidFill>
                  <a:srgbClr val="FF0000"/>
                </a:solidFill>
              </a:rPr>
              <a:t>Костя Кравчук</a:t>
            </a:r>
          </a:p>
        </p:txBody>
      </p:sp>
      <p:sp>
        <p:nvSpPr>
          <p:cNvPr id="19473" name="Прямоугольник 6"/>
          <p:cNvSpPr>
            <a:spLocks noChangeArrowheads="1"/>
          </p:cNvSpPr>
          <p:nvPr/>
        </p:nvSpPr>
        <p:spPr bwMode="auto">
          <a:xfrm>
            <a:off x="5003800" y="6461125"/>
            <a:ext cx="1674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i="1">
                <a:solidFill>
                  <a:srgbClr val="FF0000"/>
                </a:solidFill>
                <a:latin typeface="Calibri" pitchFamily="34" charset="0"/>
              </a:rPr>
              <a:t>Галя Комлева</a:t>
            </a:r>
          </a:p>
        </p:txBody>
      </p:sp>
      <p:sp>
        <p:nvSpPr>
          <p:cNvPr id="19474" name="Rectangle 20"/>
          <p:cNvSpPr>
            <a:spLocks noChangeArrowheads="1"/>
          </p:cNvSpPr>
          <p:nvPr/>
        </p:nvSpPr>
        <p:spPr bwMode="auto">
          <a:xfrm>
            <a:off x="250825" y="2060575"/>
            <a:ext cx="2298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i="1">
                <a:solidFill>
                  <a:srgbClr val="FF0000"/>
                </a:solidFill>
              </a:rPr>
              <a:t>Юта Бондаровская</a:t>
            </a:r>
          </a:p>
        </p:txBody>
      </p:sp>
      <p:sp>
        <p:nvSpPr>
          <p:cNvPr id="19475" name="Прямоугольник 6"/>
          <p:cNvSpPr>
            <a:spLocks noChangeArrowheads="1"/>
          </p:cNvSpPr>
          <p:nvPr/>
        </p:nvSpPr>
        <p:spPr bwMode="auto">
          <a:xfrm>
            <a:off x="6877050" y="1989138"/>
            <a:ext cx="1866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i="1">
                <a:solidFill>
                  <a:srgbClr val="FF0000"/>
                </a:solidFill>
                <a:latin typeface="Calibri" pitchFamily="34" charset="0"/>
              </a:rPr>
              <a:t>Лара Михеенко</a:t>
            </a:r>
          </a:p>
        </p:txBody>
      </p:sp>
      <p:sp>
        <p:nvSpPr>
          <p:cNvPr id="27" name="5-конечная звезда 26">
            <a:hlinkClick r:id="" action="ppaction://noaction"/>
          </p:cNvPr>
          <p:cNvSpPr/>
          <p:nvPr/>
        </p:nvSpPr>
        <p:spPr>
          <a:xfrm>
            <a:off x="727614" y="5267563"/>
            <a:ext cx="793054" cy="747351"/>
          </a:xfrm>
          <a:prstGeom prst="star5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148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56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84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74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63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53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43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33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8573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«В </a:t>
            </a:r>
            <a:r>
              <a:rPr lang="ru-RU" sz="6000" b="1" dirty="0" smtClean="0">
                <a:solidFill>
                  <a:srgbClr val="FF0000"/>
                </a:solidFill>
              </a:rPr>
              <a:t>жизни всегда есть место </a:t>
            </a:r>
            <a:r>
              <a:rPr lang="ru-RU" sz="6000" b="1" dirty="0" smtClean="0">
                <a:solidFill>
                  <a:srgbClr val="FF0000"/>
                </a:solidFill>
              </a:rPr>
              <a:t>подвигу»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http://im0-tub-ru.yandex.net/i?id=c5c63a0ee3de5492c6cfdcc7980ae756-99-144&amp;n=2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357562"/>
            <a:ext cx="3786214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098" name="Picture 2" descr="Армия и Патриотизм &quot; Страница 6 &quot; Town-Ya1.Ru - Только лучшее. Информационно-развлекательный портал Якутс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429000"/>
            <a:ext cx="3643338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9 декабря- День Героев Отечества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День Героев Отечества в Росси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8143931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Медали и ордена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Дошкольникам о войне. Великая Отечественная Войн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00108"/>
            <a:ext cx="8072494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Музей Героев в городе Москва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Музей Героев Советского Союза и России - Москва - Историческ…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Мемориальный зал в Музее Героев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Древний и вечно прекрасный Полоцк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8429684" cy="521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амятник героям Великой Отечественной Войны путешественники - информация для туриста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3" y="214290"/>
            <a:ext cx="4786345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Монумент воинам-землякам, защищавшим Родину в годы Великой"/>
          <p:cNvPicPr/>
          <p:nvPr/>
        </p:nvPicPr>
        <p:blipFill>
          <a:blip r:embed="rId4" cstate="print"/>
          <a:srcRect l="6013" b="13486"/>
          <a:stretch>
            <a:fillRect/>
          </a:stretch>
        </p:blipFill>
        <p:spPr bwMode="auto">
          <a:xfrm>
            <a:off x="3560765" y="2500306"/>
            <a:ext cx="5583235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архив газеты &quot;Молодежь Эстонии&quot;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357166"/>
            <a:ext cx="2861945" cy="2137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Новости Рубцовска - Вестник Рубцовска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286124"/>
            <a:ext cx="3714776" cy="285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fs1.ppt4web.ru/images/5551/72926/640/img14.jpg"/>
          <p:cNvPicPr/>
          <p:nvPr/>
        </p:nvPicPr>
        <p:blipFill>
          <a:blip r:embed="rId2" cstate="print"/>
          <a:srcRect b="8337"/>
          <a:stretch>
            <a:fillRect/>
          </a:stretch>
        </p:blipFill>
        <p:spPr bwMode="auto">
          <a:xfrm>
            <a:off x="142844" y="357166"/>
            <a:ext cx="8786874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fs1.ppt4web.ru/images/5551/72926/640/img10.jpg"/>
          <p:cNvPicPr>
            <a:picLocks noGrp="1"/>
          </p:cNvPicPr>
          <p:nvPr>
            <p:ph idx="1"/>
          </p:nvPr>
        </p:nvPicPr>
        <p:blipFill>
          <a:blip r:embed="rId2" cstate="print"/>
          <a:srcRect b="7075"/>
          <a:stretch>
            <a:fillRect/>
          </a:stretch>
        </p:blipFill>
        <p:spPr bwMode="auto">
          <a:xfrm>
            <a:off x="500034" y="1285860"/>
            <a:ext cx="842968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fs1.ppt4web.ru/images/5551/72926/640/img8.jpg"/>
          <p:cNvPicPr>
            <a:picLocks noGrp="1"/>
          </p:cNvPicPr>
          <p:nvPr>
            <p:ph idx="1"/>
          </p:nvPr>
        </p:nvPicPr>
        <p:blipFill>
          <a:blip r:embed="rId2" cstate="print"/>
          <a:srcRect r="893" b="23437"/>
          <a:stretch>
            <a:fillRect/>
          </a:stretch>
        </p:blipFill>
        <p:spPr bwMode="auto">
          <a:xfrm>
            <a:off x="214282" y="428604"/>
            <a:ext cx="871543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78</TotalTime>
  <Words>68</Words>
  <Application>Microsoft Office PowerPoint</Application>
  <PresentationFormat>Экран (4:3)</PresentationFormat>
  <Paragraphs>18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Каким должен быть герой?</vt:lpstr>
      <vt:lpstr>9 декабря- День Героев Отечества</vt:lpstr>
      <vt:lpstr>Медали и ордена</vt:lpstr>
      <vt:lpstr>Музей Героев в городе Москва</vt:lpstr>
      <vt:lpstr>Мемориальный зал в Музее Героев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Георгий Константинович Жуков  за смелость и отвагу был удостоен звания Героя Советского Союза четырежды</vt:lpstr>
      <vt:lpstr>Дети – герои Великой Отечественной войны</vt:lpstr>
      <vt:lpstr>Слайд 15</vt:lpstr>
      <vt:lpstr>«В жизни всегда есть место подвигу»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9</cp:revision>
  <dcterms:created xsi:type="dcterms:W3CDTF">2015-01-27T14:30:09Z</dcterms:created>
  <dcterms:modified xsi:type="dcterms:W3CDTF">2015-01-27T15:59:07Z</dcterms:modified>
</cp:coreProperties>
</file>